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  <p:sldId id="271" r:id="rId11"/>
    <p:sldId id="299" r:id="rId12"/>
    <p:sldId id="289" r:id="rId13"/>
    <p:sldId id="298" r:id="rId14"/>
    <p:sldId id="275" r:id="rId15"/>
    <p:sldId id="276" r:id="rId16"/>
    <p:sldId id="277" r:id="rId17"/>
    <p:sldId id="278" r:id="rId18"/>
    <p:sldId id="280" r:id="rId19"/>
    <p:sldId id="282" r:id="rId20"/>
    <p:sldId id="284" r:id="rId21"/>
    <p:sldId id="286" r:id="rId22"/>
    <p:sldId id="288" r:id="rId23"/>
    <p:sldId id="295" r:id="rId24"/>
    <p:sldId id="293" r:id="rId25"/>
    <p:sldId id="296" r:id="rId26"/>
    <p:sldId id="297" r:id="rId27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יונתן אמיר, יורי לוקאץ'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שמחה לייבוביץ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אוניברסיטת תל אביב</a:t>
            </a:r>
            <a:r>
              <a:rPr sz="2800"/>
              <a:t/>
            </a:r>
            <a:br>
              <a:rPr sz="2800"/>
            </a:br>
            <a:r>
              <a:rPr lang="he-IL" sz="2800" b="1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GPIO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 5  </a:t>
            </a: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M5 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STACK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04/07/2024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BOSCH BMI 270</a:t>
            </a:r>
            <a:endParaRPr lang="he-IL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err="1" smtClean="0">
                <a:solidFill>
                  <a:srgbClr val="000000"/>
                </a:solidFill>
                <a:latin typeface="Calibri"/>
              </a:rPr>
              <a:t>ג'ירו</a:t>
            </a: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מד תאוצה.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מתח אספקה של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3.6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מחובר פנימית בתוך ה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M5.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צריכת הספק נמוכה.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04/07/2024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/>
              <a:t>מצב </a:t>
            </a:r>
            <a:r>
              <a:rPr lang="en-US" sz="1400" spc="-1" dirty="0"/>
              <a:t>STANDALONE</a:t>
            </a:r>
            <a:endParaRPr lang="he-IL" sz="1400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הפייתון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WIFI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בוינדוס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ב-2 מצבים החיבור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סריקת מכשירים מחוברים וכדומה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 smtClean="0"/>
              <a:t>הדפסות ערכי סנסורים במצב </a:t>
            </a:r>
            <a:r>
              <a:rPr lang="en-US" sz="1000" dirty="0" smtClean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04/07/2024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3483" y="3057399"/>
            <a:ext cx="320151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תוכנה של הבקר נכתבה ב</a:t>
            </a:r>
            <a:r>
              <a:rPr lang="en-US" dirty="0" smtClean="0"/>
              <a:t>C</a:t>
            </a:r>
            <a:r>
              <a:rPr lang="he-IL" dirty="0" smtClean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פותח בסביבת </a:t>
            </a:r>
            <a:r>
              <a:rPr lang="en-US" dirty="0" smtClean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מכונת מצבים</a:t>
            </a:r>
            <a:endParaRPr lang="he-IL" dirty="0"/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04/07/2024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601573" y="3057399"/>
            <a:ext cx="3153427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תוכנת המחשב פותחה </a:t>
            </a:r>
            <a:r>
              <a:rPr lang="he-IL" dirty="0" err="1" smtClean="0"/>
              <a:t>בפייתון</a:t>
            </a: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פותח בסביבת </a:t>
            </a:r>
            <a:r>
              <a:rPr lang="en-US" dirty="0" err="1" smtClean="0"/>
              <a:t>PyCharm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מכונת מצבים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 smtClean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 smtClean="0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 smtClean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458104" y="1191600"/>
            <a:ext cx="11422976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תאוצת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כדוה"א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.כלומר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לצורך כך, בבדיקה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 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7305335" y="2777480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טלטולים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 smtClean="0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138080" y="1743120"/>
            <a:ext cx="4579200" cy="36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לבדיקת הטלטול ( המשך לשקופית הקודמת).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r>
              <a:rPr sz="1800"/>
              <a:t/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הרוטציה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מתבצעת כפי שצריך(על סמך התאוצה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868410" y="4151780"/>
            <a:ext cx="10923929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כך ש2 צירים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אמורים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להיות נעולים בעוד וציר הסיבוב אמור להיות בעל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תאוצה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כי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יש 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סיבוב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 smtClean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0 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64 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הפרויקט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פרויקט גמר זה עוסק בבניית תשתית מבוססת </a:t>
            </a:r>
            <a:r>
              <a:rPr lang="he-IL" sz="2000" b="0" strike="noStrike" spc="-1" dirty="0" err="1" smtClean="0">
                <a:solidFill>
                  <a:srgbClr val="000000"/>
                </a:solidFill>
                <a:latin typeface="David"/>
                <a:cs typeface="David"/>
              </a:rPr>
              <a:t>ארדואינו</a:t>
            </a:r>
            <a:r>
              <a:rPr lang="he-IL" sz="2000" b="0" strike="noStrike" spc="-1" dirty="0" smtClean="0">
                <a:solidFill>
                  <a:srgbClr val="000000"/>
                </a:solidFill>
                <a:latin typeface="David"/>
                <a:cs typeface="David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David"/>
                <a:ea typeface="Times New Roman"/>
              </a:rPr>
              <a:t>עבור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על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/>
                <a:cs typeface="David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/>
                <a:cs typeface="David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ובנוסף לכך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מולו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כל פיקסלים של המצלמה(64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פיקסלים), אכן קיבלנו שזוהה חום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הפרויקט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</a:t>
            </a:r>
            <a:r>
              <a:rPr lang="he-IL" dirty="0"/>
              <a:t/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04/07/2024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 smtClean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 smtClean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latin typeface="Arial"/>
              </a:rPr>
              <a:t>התכנים הבאים נמצאים ב</a:t>
            </a:r>
            <a:r>
              <a:rPr lang="en-US" sz="1800" b="0" strike="noStrike" spc="-1" dirty="0" err="1" smtClean="0">
                <a:latin typeface="Arial"/>
              </a:rPr>
              <a:t>github</a:t>
            </a:r>
            <a:r>
              <a:rPr lang="he-IL" sz="1800" b="0" strike="noStrike" spc="-1" dirty="0" smtClean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 smtClean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 smtClean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04/07/2024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Button +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Spekaer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 smtClean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 smtClean="0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 smtClean="0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 smtClean="0">
                <a:solidFill>
                  <a:srgbClr val="000000"/>
                </a:solidFill>
                <a:latin typeface="Calibri"/>
              </a:rPr>
              <a:t> ובקובץ הוורד(מדריכים או חומרות חדשות)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 smtClean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 algn="just" rtl="1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מהות הפרויקט היא ליצור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סביבת עבודה ידידותית אשר כניסותיה </a:t>
            </a: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יהיו סנסורים (מצלמה תרמית, מד מרחק, מד לחץ, מד דופק ולחץ דם). פרויקט זה יכיל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תיעוד של החומרה והתוכנה והאינטראקציה ביניהם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זאת על מנת להקל על אלו שישתמשו בתשתית זו וירצו לשפרה.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 algn="just" rtl="1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התיעוד יכיל פירוט של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סביבת העבודה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הרכיבים הקיימים בה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, וכל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החווטים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</a:rPr>
              <a:t> הנדרשים.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7BDD76-70AB-4E39-B86F-5B05B5FB21D6}" type="slidenum"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AC783B-2D32-42C5-BB2F-79D922B5EE3D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דרישות הפרויקט: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בניית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תשתית חומרה ותוכנה </a:t>
            </a: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בהתאם לדרישות אשר יתוכננו בשלב הראשוני של הניסוי.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David"/>
                <a:cs typeface="David"/>
              </a:rPr>
              <a:t>תכנון </a:t>
            </a: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וכתיבת הממשק בין החיישנים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השונים לבין הבקר M5Stack ואפשרות ממשק מול המחשב הראשי(Raspberry PI).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r>
              <a:rPr lang="en-US" sz="2000" b="0" strike="noStrike" spc="-1">
                <a:solidFill>
                  <a:srgbClr val="000000"/>
                </a:solidFill>
                <a:latin typeface="David"/>
                <a:ea typeface="Times New Roman"/>
              </a:rPr>
              <a:t> המערכת בצורה מפורטת ונוחה.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>
                <a:solidFill>
                  <a:srgbClr val="000000"/>
                </a:solidFill>
                <a:uFillTx/>
                <a:latin typeface="David"/>
                <a:cs typeface="David"/>
              </a:rPr>
              <a:t>אופן מימוש הפרויקט: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החלטה על גרסאות תוכנה בהתאם לרכיבים השונים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כתיבת התוכנה </a:t>
            </a: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להרצת הבדיקות השונות והתקשורת בין הרכיבים בסביבת העבודה.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ביצוע </a:t>
            </a: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מבדקים על הסנסורים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>
                <a:solidFill>
                  <a:srgbClr val="000000"/>
                </a:solidFill>
                <a:latin typeface="Times New Roman"/>
                <a:cs typeface="David"/>
              </a:rPr>
              <a:t>תיעוד מפורט </a:t>
            </a:r>
            <a:r>
              <a:rPr lang="he-IL" sz="2000" b="0" strike="noStrike" spc="-1">
                <a:solidFill>
                  <a:srgbClr val="000000"/>
                </a:solidFill>
                <a:latin typeface="Times New Roman"/>
                <a:cs typeface="David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t>4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6" name="מציין מיקום תוכן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31" y="1069920"/>
            <a:ext cx="5891257" cy="510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t>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/>
              <a:t>04/07/2024</a:t>
            </a:fld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בקר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240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של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5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2072933" y="1456402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04/07/2024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PaHub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Multiplexer 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לחיבורי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I2C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ניתן לחבר עד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6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חיבורי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I2C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במקביל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מבוסס על בקר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מתחבר לבקר(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M5)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2410463" y="4096215"/>
            <a:ext cx="1734547" cy="160898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rgbClr val="000000"/>
                </a:solidFill>
                <a:latin typeface="Calibri"/>
              </a:rPr>
              <a:t>Step Down</a:t>
            </a:r>
            <a:endParaRPr lang="he-IL" sz="14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 smtClean="0">
                <a:solidFill>
                  <a:srgbClr val="000000"/>
                </a:solidFill>
                <a:latin typeface="Calibri"/>
              </a:rPr>
              <a:t>מוריד 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אספקה מ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5V ל3.3V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3347429" y="1778686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04/07/2024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Multiplexer – for GPIO,PWN And Analog</a:t>
            </a:r>
            <a:endParaRPr lang="he-IL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אפשרות לחבר עד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6 סנסורים.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מבוסס על הבקר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STM32F0.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מכיל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ADC  פנימית.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PaHub(כלומר הכניסה והמוצא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הינם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I2C).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2818881" y="3935976"/>
            <a:ext cx="2233168" cy="195682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alibri"/>
              </a:rPr>
              <a:t>ToF</a:t>
            </a:r>
            <a:endParaRPr lang="he-IL" sz="14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 smtClean="0">
                <a:solidFill>
                  <a:srgbClr val="000000"/>
                </a:solidFill>
                <a:latin typeface="Calibri"/>
              </a:rPr>
              <a:t>מד 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מרחק 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8X8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0-4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'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תדר עבודה </a:t>
            </a:r>
            <a:r>
              <a:rPr lang="he-IL" sz="1400" b="0" strike="noStrike" spc="-1" dirty="0" err="1">
                <a:solidFill>
                  <a:srgbClr val="000000"/>
                </a:solidFill>
                <a:latin typeface="Calibri"/>
              </a:rPr>
              <a:t>מירבי</a:t>
            </a: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400KHz(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מומלץ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לעבוד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עם 100)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I2C(QWIIC)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לSTEPDOWN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3.3V.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4937240" y="2245055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04/07/2024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מצלמה תרמית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SparkFun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Qwiic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בעל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8X8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פיקסלים</a:t>
            </a: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טמפ' עבודה בין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0-80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מעלות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צלזיוס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7 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מטרים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מחובר באופן טורי ל</a:t>
            </a:r>
            <a:r>
              <a:rPr lang="en-US" sz="1400" spc="-1" dirty="0" err="1" smtClean="0">
                <a:solidFill>
                  <a:srgbClr val="000000"/>
                </a:solidFill>
                <a:latin typeface="Calibri"/>
              </a:rPr>
              <a:t>ToF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I2C</a:t>
            </a:r>
            <a:r>
              <a:rPr lang="he-IL" sz="1400" spc="-1" dirty="0" smtClean="0">
                <a:solidFill>
                  <a:srgbClr val="000000"/>
                </a:solidFill>
                <a:latin typeface="Calibri"/>
              </a:rPr>
              <a:t>, באמצעות חיבור </a:t>
            </a:r>
            <a:r>
              <a:rPr lang="en-US" sz="1400" spc="-1" dirty="0" smtClean="0">
                <a:solidFill>
                  <a:srgbClr val="000000"/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 smtClean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מנוע ויברציה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5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rgbClr val="000000"/>
                </a:solidFill>
                <a:latin typeface="Calibri"/>
              </a:rPr>
              <a:t>מגיע עד ל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PWM-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 ל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</a:rPr>
              <a:t>PbHub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7403760" y="186436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04/07/2024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2667000" y="1730880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באזר 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PbHub.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894080" y="1984300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PbHub.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5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2051860" y="3552540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סנסור מד התנגדות(לבדיקת רגישות)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אנאלוגי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 אספקה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5 וולט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רדיוס חצי אינץ'.</a:t>
            </a:r>
            <a:endParaRPr lang="en-US" sz="1400" spc="-1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smtClean="0">
                <a:solidFill>
                  <a:srgbClr val="000000"/>
                </a:solidFill>
                <a:latin typeface="Calibri"/>
              </a:rPr>
              <a:t>מתחבר ל </a:t>
            </a:r>
            <a:r>
              <a:rPr lang="en-US" sz="1400" spc="-1" smtClean="0">
                <a:solidFill>
                  <a:srgbClr val="000000"/>
                </a:solidFill>
                <a:latin typeface="Calibri"/>
              </a:rPr>
              <a:t>PbHub</a:t>
            </a: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6"/>
          <a:stretch/>
        </p:blipFill>
        <p:spPr>
          <a:xfrm>
            <a:off x="172260" y="3865820"/>
            <a:ext cx="1282400" cy="118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1437</Words>
  <Application>Microsoft Office PowerPoint</Application>
  <PresentationFormat>מסך רחב</PresentationFormat>
  <Paragraphs>255</Paragraphs>
  <Slides>26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David</vt:lpstr>
      <vt:lpstr>DejaVu Sans</vt:lpstr>
      <vt:lpstr>Symbol</vt:lpstr>
      <vt:lpstr>Times New Roman</vt:lpstr>
      <vt:lpstr>Office Theme</vt:lpstr>
      <vt:lpstr>מערכות חישה וטלמטריה</vt:lpstr>
      <vt:lpstr>נושא הפרויקט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  חומרה</vt:lpstr>
      <vt:lpstr>  חומרה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yonatan.amir@outlook.co.il</cp:lastModifiedBy>
  <cp:revision>179</cp:revision>
  <dcterms:created xsi:type="dcterms:W3CDTF">2021-12-15T06:30:50Z</dcterms:created>
  <dcterms:modified xsi:type="dcterms:W3CDTF">2024-04-07T15:49:50Z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